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68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CEAB"/>
    <a:srgbClr val="D3C6C5"/>
    <a:srgbClr val="E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48" autoAdjust="0"/>
  </p:normalViewPr>
  <p:slideViewPr>
    <p:cSldViewPr>
      <p:cViewPr>
        <p:scale>
          <a:sx n="56" d="100"/>
          <a:sy n="56" d="100"/>
        </p:scale>
        <p:origin x="-2586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4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9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7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99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5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2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90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2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3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3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5F91F-56E2-41BD-B490-52BACFF72701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7C34B-2C09-4A9D-A5CA-FD13E23D8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88" y="620688"/>
            <a:ext cx="8858312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5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«От первобытности к современности»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Картинки по запросу ранние этапы эволюции человека"/>
          <p:cNvPicPr>
            <a:picLocks noChangeAspect="1" noChangeArrowheads="1"/>
          </p:cNvPicPr>
          <p:nvPr/>
        </p:nvPicPr>
        <p:blipFill>
          <a:blip r:embed="rId2"/>
          <a:srcRect t="16477" b="8522"/>
          <a:stretch>
            <a:fillRect/>
          </a:stretch>
        </p:blipFill>
        <p:spPr bwMode="auto">
          <a:xfrm>
            <a:off x="1115616" y="3013019"/>
            <a:ext cx="7456880" cy="38449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9075" y="5013176"/>
            <a:ext cx="8229600" cy="224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школьной инфраструктуры в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текущем состоянии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ownloads\20240409_091540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5172343" cy="387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Смета: </a:t>
            </a:r>
          </a:p>
          <a:p>
            <a:pPr lvl="0"/>
            <a:r>
              <a:rPr lang="ru-RU" sz="3100" i="1" dirty="0">
                <a:solidFill>
                  <a:schemeClr val="accent4">
                    <a:lumMod val="75000"/>
                  </a:schemeClr>
                </a:solidFill>
              </a:rPr>
              <a:t>Выравнивание стены шпаклевкой и покраска – 6000 р.</a:t>
            </a:r>
          </a:p>
          <a:p>
            <a:pPr lvl="0"/>
            <a:r>
              <a:rPr lang="ru-RU" sz="3100" i="1" dirty="0">
                <a:solidFill>
                  <a:schemeClr val="accent4">
                    <a:lumMod val="75000"/>
                  </a:schemeClr>
                </a:solidFill>
              </a:rPr>
              <a:t> Оформление каждого этапа развития человека -15000 р.</a:t>
            </a:r>
          </a:p>
          <a:p>
            <a:pPr lvl="0"/>
            <a:r>
              <a:rPr lang="ru-RU" sz="3100" i="1" dirty="0">
                <a:solidFill>
                  <a:schemeClr val="accent4">
                    <a:lumMod val="75000"/>
                  </a:schemeClr>
                </a:solidFill>
              </a:rPr>
              <a:t>Кармашки для сменной информации (10 </a:t>
            </a:r>
            <a:r>
              <a:rPr lang="ru-RU" sz="3100" i="1" dirty="0" err="1">
                <a:solidFill>
                  <a:schemeClr val="accent4">
                    <a:lumMod val="75000"/>
                  </a:schemeClr>
                </a:solidFill>
              </a:rPr>
              <a:t>шт</a:t>
            </a:r>
            <a:r>
              <a:rPr lang="ru-RU" sz="3100" i="1" dirty="0">
                <a:solidFill>
                  <a:schemeClr val="accent4">
                    <a:lumMod val="75000"/>
                  </a:schemeClr>
                </a:solidFill>
              </a:rPr>
              <a:t>) – 800 р</a:t>
            </a:r>
          </a:p>
          <a:p>
            <a:pPr lvl="0"/>
            <a:r>
              <a:rPr lang="ru-RU" sz="3100" i="1" dirty="0">
                <a:solidFill>
                  <a:schemeClr val="accent4">
                    <a:lumMod val="75000"/>
                  </a:schemeClr>
                </a:solidFill>
              </a:rPr>
              <a:t>Деревянная развивающая игра – 3500 р.</a:t>
            </a:r>
          </a:p>
          <a:p>
            <a:r>
              <a:rPr lang="ru-RU" sz="3100" i="1" u="sng" dirty="0">
                <a:solidFill>
                  <a:schemeClr val="accent4">
                    <a:lumMod val="75000"/>
                  </a:schemeClr>
                </a:solidFill>
              </a:rPr>
              <a:t>Итого: 25 300 р.</a:t>
            </a:r>
            <a:endParaRPr lang="ru-RU" sz="3100" i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2313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dzeninfra.ru/get-zen_doc/9233083/pub_6402fc78028b9d7ae43c84e4_64030efb0eeb851958c0c337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7039347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4334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52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Проект  «От первобытности к современности»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Ранние этапы эволюции человека</dc:title>
  <dc:creator>Елена</dc:creator>
  <cp:lastModifiedBy>usr</cp:lastModifiedBy>
  <cp:revision>50</cp:revision>
  <dcterms:created xsi:type="dcterms:W3CDTF">2017-04-07T12:41:17Z</dcterms:created>
  <dcterms:modified xsi:type="dcterms:W3CDTF">2024-04-09T08:14:26Z</dcterms:modified>
</cp:coreProperties>
</file>